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65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FF00FF"/>
    <a:srgbClr val="0000FF"/>
    <a:srgbClr val="FF99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3465718-7337-4863-810D-00ECFEA83B8F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9EB22133-6607-489C-B437-3CCFE36E96F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AC7ED54-C9D1-4E2D-8AD2-C286AAC3AED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08705AB9-FAD2-40FE-96AE-27076B13609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BE792A93-D667-473D-B42C-CEBE1EEE168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EC1768BA-F706-4880-BE7C-96FCAFDAA35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5D9F7D3E-8A3B-4AD9-BB98-A1754C8DEDA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D418A815-2339-4191-90FE-355BCD264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A5CD554-4A8B-4588-A00D-15C6485AC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6A2E83F8-1F8B-4BBF-9CE4-B973515AB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D0F0-3DA4-41B7-8B6B-5C0D96CDC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26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A88FB06-820C-4E22-A9CC-206DA12B1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B4658D0-F12F-4663-AF73-04F21B5FB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E9E4D5C-4C0D-4825-86C8-D20F50CB8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215D5-CE27-4FB9-A19B-631A6C8D5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38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82035C9-2A99-4479-9615-6733445377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40DFB00-5CF7-4E91-938D-294817C0A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67A2CD4-76C3-45CE-9417-3817312DB8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B124C-BA5D-41C9-8895-D81393E02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08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BF5A584-3C15-44F8-8DAF-7AAF3CD3C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C27A8B8-0835-472A-854E-70FE09C4E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7CD1FD9-4183-4BA3-A906-DDD66AE1D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58F52-7737-43C1-8918-48F877C7D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BDB0BBE-6968-4499-9BC5-8EE72F88B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C2E3416-ED1F-41A9-BDD8-E550328FF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629F89-1219-4FB2-B00C-AD65097FC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1DCFE-DB0B-45D4-BFA3-EEC2D4016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810EBFF-2B2D-4717-A771-BE123735D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BFF57D5-415F-447C-A202-2761345D68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01796D6-9DA3-400B-87EC-A7D5AD039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C51F1-CD81-422E-9FA1-9C7137B8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E46B6E8-5F45-496E-B4F2-993098073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F740E2E6-6A12-4448-BD8A-A709D925E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A08F2A9-332E-4DC0-9B45-6C41F7344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45F3-0B85-418D-94D4-F8C16C8D1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E6D9FCE-438A-4792-89D1-39C65E7B5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643838E-4C14-4D0A-89F4-DDA3C8F166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33489F4-F52E-4D24-B950-4546E366F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AF9EE-F66D-49EC-AF18-09A2A304A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60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225A5740-3B06-40BC-A8A0-A3E895504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D9390F3-700F-4247-86D2-1E73554CF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A763BBE-3903-4516-AFFC-0217FDA66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369B3-8A72-4EB5-95DD-A487F702D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10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8BEA436-A411-482C-9CEA-A6CB1CB0A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4B0CD83-6039-4362-8F12-1A8C29481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4559E39-AFD1-4DFC-8893-E31391E83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80C5-2ADC-4F12-8D7D-9267F8451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80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154EFEF-7917-474E-AA14-672872EC3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284DB9B-589D-4F8D-843F-D0187DD88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002C057-4741-4767-8C5A-A9F77BD97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BA33A-4D4A-4EBC-AC3A-C6B4B8165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0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E81D0CD-48E2-4ED9-B787-FDCCD27B70EF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2FE2E48F-950E-4D49-AE19-CCC57E5E7C8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57A838D4-1CCF-4C93-BC41-6300B264ED0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6DBA7CFF-6512-4707-98C8-4491A301646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B5832943-1D37-4DA4-AE86-BFFA95B1E5C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FE79A637-500C-41AA-A94E-58654625E0D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9D792269-F5C2-480F-BB04-CA35C1455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399D5BA5-D642-43C7-A199-1819FF889F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E1A9976F-2E22-4D4C-8230-94DD474BDA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1E993585-5F5D-47EA-9AC3-71BC63D58A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8D3E4AE-904F-485D-B3AB-6BDB798048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FD5211A0-CE48-4937-B7C2-528E38674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http://123.25.71.107:82/hoidap/uploads/news/2011_07/dongdat.jpg" TargetMode="External"/><Relationship Id="rId7" Type="http://schemas.openxmlformats.org/officeDocument/2006/relationships/image" Target="http://dep.com.vn/Uploaded/ledl/2012_07_01/Loc%20Xoay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http://laodong.com.vn/LD_Images/2011/3/11/Untitled1jpg-031020.jpg?width=440&amp;height=293&amp;crop=auto&amp;speed=0" TargetMode="External"/><Relationship Id="rId5" Type="http://schemas.openxmlformats.org/officeDocument/2006/relationships/image" Target="http://img2.news.zing.vn/2013/02/20/1-22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image" Target="http://laodong.com.vn/LD_Images/2011/9/25/anhbaojpg-021940.jpg?width=440&amp;height=293&amp;crop=auto&amp;speed=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g2.news.zing.vn/2013/02/20/1-22.jpg" TargetMode="External"/><Relationship Id="rId7" Type="http://schemas.openxmlformats.org/officeDocument/2006/relationships/image" Target="http://dep.com.vn/Uploaded/ledl/2012_07_01/Loc%20Xoay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http://123.25.71.107:82/hoidap/uploads/news/2011_07/dongdat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http://123.25.71.107:82/hoidap/uploads/news/2011_07/dongdat.jpg" TargetMode="External"/><Relationship Id="rId7" Type="http://schemas.openxmlformats.org/officeDocument/2006/relationships/image" Target="http://dep.com.vn/Uploaded/ledl/2012_07_01/Loc%20Xoay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http://laodong.com.vn/LD_Images/2011/3/11/Untitled1jpg-031020.jpg?width=440&amp;height=293&amp;crop=auto&amp;speed=0" TargetMode="External"/><Relationship Id="rId5" Type="http://schemas.openxmlformats.org/officeDocument/2006/relationships/image" Target="http://img2.news.zing.vn/2013/02/20/1-22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image" Target="http://laodong.com.vn/LD_Images/2011/9/25/anhbaojpg-021940.jpg?width=440&amp;height=293&amp;crop=auto&amp;speed=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laodong.com.vn/LD_Images/2011/9/25/anhbaojpg-021940.jpg?width=440&amp;height=293&amp;crop=auto&amp;speed=0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20150513_163451">
            <a:extLst>
              <a:ext uri="{FF2B5EF4-FFF2-40B4-BE49-F238E27FC236}">
                <a16:creationId xmlns:a16="http://schemas.microsoft.com/office/drawing/2014/main" id="{78A70D4F-D6A8-4A85-ABAC-E206479D1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2" descr="blumen-pflanzen148">
            <a:extLst>
              <a:ext uri="{FF2B5EF4-FFF2-40B4-BE49-F238E27FC236}">
                <a16:creationId xmlns:a16="http://schemas.microsoft.com/office/drawing/2014/main" id="{C6862997-D2A0-4B93-B906-4EB614894F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2057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3" descr="blumen-pflanzen148">
            <a:extLst>
              <a:ext uri="{FF2B5EF4-FFF2-40B4-BE49-F238E27FC236}">
                <a16:creationId xmlns:a16="http://schemas.microsoft.com/office/drawing/2014/main" id="{91FB0827-F87C-46A2-BBD3-D7904096CB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thanks">
            <a:extLst>
              <a:ext uri="{FF2B5EF4-FFF2-40B4-BE49-F238E27FC236}">
                <a16:creationId xmlns:a16="http://schemas.microsoft.com/office/drawing/2014/main" id="{B835CED2-C77E-43B3-8AAB-352C04C3A5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8" name="WordArt 18" descr="hoa4">
            <a:extLst>
              <a:ext uri="{FF2B5EF4-FFF2-40B4-BE49-F238E27FC236}">
                <a16:creationId xmlns:a16="http://schemas.microsoft.com/office/drawing/2014/main" id="{573C7BBA-C917-4C55-9A10-10472BDC59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0138" y="4572000"/>
            <a:ext cx="4495800" cy="1143000"/>
          </a:xfrm>
          <a:prstGeom prst="rect">
            <a:avLst/>
          </a:prstGeom>
          <a:solidFill>
            <a:srgbClr val="FFFF00"/>
          </a:solidFill>
          <a:scene3d>
            <a:camera prst="perspectiveHeroicExtremeRightFacing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  <a:cs typeface="Arial" charset="0"/>
              </a:rPr>
              <a:t>ENGLISH 8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4F13CD8-8326-42B1-9EF8-EF755D6AC219}"/>
              </a:ext>
            </a:extLst>
          </p:cNvPr>
          <p:cNvSpPr txBox="1">
            <a:spLocks/>
          </p:cNvSpPr>
          <p:nvPr/>
        </p:nvSpPr>
        <p:spPr>
          <a:xfrm>
            <a:off x="998537" y="781050"/>
            <a:ext cx="7146925" cy="571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BINH KHANH SECONDARY SCHOOL</a:t>
            </a:r>
            <a:endParaRPr lang="en-SG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73729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72928C5-A4D0-4000-84A1-CECE7132E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</a:rPr>
              <a:t>Homework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0608488-08B1-48BD-91E5-6A2A734E5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v"/>
            </a:pPr>
            <a:r>
              <a:rPr lang="en-US" altLang="en-US"/>
              <a:t> Write-it-up.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v"/>
            </a:pPr>
            <a:r>
              <a:rPr lang="en-US" altLang="en-US"/>
              <a:t> Learn new words by heart.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v"/>
            </a:pPr>
            <a:r>
              <a:rPr lang="en-US" altLang="en-US"/>
              <a:t> Prepare lesson 5: write P.79-80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1B60177E-A968-4550-AF7F-6CE5A0D57C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 eaLnBrk="1" hangingPunct="1"/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Match the pictures with names of natural disaster.</a:t>
            </a:r>
          </a:p>
        </p:txBody>
      </p:sp>
      <p:pic>
        <p:nvPicPr>
          <p:cNvPr id="2052" name="il_fi" descr="http://123.25.71.107:82/hoidap/uploads/news/2011_07/dongdat.jpg">
            <a:extLst>
              <a:ext uri="{FF2B5EF4-FFF2-40B4-BE49-F238E27FC236}">
                <a16:creationId xmlns:a16="http://schemas.microsoft.com/office/drawing/2014/main" id="{474CDA92-35D9-479D-BBDE-E1EFD479C353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685800"/>
            <a:ext cx="3005138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il_fi" descr="http://img2.news.zing.vn/2013/02/20/1-22.jpg">
            <a:extLst>
              <a:ext uri="{FF2B5EF4-FFF2-40B4-BE49-F238E27FC236}">
                <a16:creationId xmlns:a16="http://schemas.microsoft.com/office/drawing/2014/main" id="{BC5EEE47-7AC4-410B-B5AB-6C7E6406C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662363"/>
            <a:ext cx="274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l_fi" descr="http://dep.com.vn/Uploaded/ledl/2012_07_01/Loc%20Xoay.jpg">
            <a:extLst>
              <a:ext uri="{FF2B5EF4-FFF2-40B4-BE49-F238E27FC236}">
                <a16:creationId xmlns:a16="http://schemas.microsoft.com/office/drawing/2014/main" id="{B8DEFCDD-108D-4E67-A06E-19E7BC1FE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5600" y="3586163"/>
            <a:ext cx="3124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l_fi" descr="http://laodong.com.vn/LD_Images/2011/9/25/anhbaojpg-021940.jpg?width=440&amp;height=293&amp;crop=auto&amp;speed=0">
            <a:extLst>
              <a:ext uri="{FF2B5EF4-FFF2-40B4-BE49-F238E27FC236}">
                <a16:creationId xmlns:a16="http://schemas.microsoft.com/office/drawing/2014/main" id="{B2209A7C-AF35-48D7-8421-9E754C66C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609975"/>
            <a:ext cx="28956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l_fi" descr="http://laodong.com.vn/LD_Images/2011/3/11/Untitled1jpg-031020.jpg?width=440&amp;height=293&amp;crop=auto&amp;speed=0">
            <a:extLst>
              <a:ext uri="{FF2B5EF4-FFF2-40B4-BE49-F238E27FC236}">
                <a16:creationId xmlns:a16="http://schemas.microsoft.com/office/drawing/2014/main" id="{250DF32A-94CB-490D-B4C5-904A71BB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609600"/>
            <a:ext cx="2971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>
            <a:extLst>
              <a:ext uri="{FF2B5EF4-FFF2-40B4-BE49-F238E27FC236}">
                <a16:creationId xmlns:a16="http://schemas.microsoft.com/office/drawing/2014/main" id="{BF1CDCFD-C53B-4446-ACDD-D1ACF00D9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2514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1. Tidal wave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2. Earthquake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3. Typhoon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4. Volcano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5. Tornado</a:t>
            </a:r>
          </a:p>
        </p:txBody>
      </p:sp>
      <p:sp>
        <p:nvSpPr>
          <p:cNvPr id="3081" name="Text Box 10">
            <a:extLst>
              <a:ext uri="{FF2B5EF4-FFF2-40B4-BE49-F238E27FC236}">
                <a16:creationId xmlns:a16="http://schemas.microsoft.com/office/drawing/2014/main" id="{3F65FB11-159E-4E5B-AEA8-266F9AA0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90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82" name="Text Box 11">
            <a:extLst>
              <a:ext uri="{FF2B5EF4-FFF2-40B4-BE49-F238E27FC236}">
                <a16:creationId xmlns:a16="http://schemas.microsoft.com/office/drawing/2014/main" id="{F102BBAC-1095-4199-A940-C31A5679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762000"/>
            <a:ext cx="8382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83" name="Text Box 12">
            <a:extLst>
              <a:ext uri="{FF2B5EF4-FFF2-40B4-BE49-F238E27FC236}">
                <a16:creationId xmlns:a16="http://schemas.microsoft.com/office/drawing/2014/main" id="{42D3F71C-A77E-4512-A5C5-64DDCD258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762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84" name="Text Box 13">
            <a:extLst>
              <a:ext uri="{FF2B5EF4-FFF2-40B4-BE49-F238E27FC236}">
                <a16:creationId xmlns:a16="http://schemas.microsoft.com/office/drawing/2014/main" id="{61FFE301-3EC5-4FE4-96C9-3A66F6DED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657600"/>
            <a:ext cx="914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85" name="Text Box 14">
            <a:extLst>
              <a:ext uri="{FF2B5EF4-FFF2-40B4-BE49-F238E27FC236}">
                <a16:creationId xmlns:a16="http://schemas.microsoft.com/office/drawing/2014/main" id="{96407B3D-6B44-4D9A-9396-9B3106673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733800"/>
            <a:ext cx="6096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8FC0025-040C-4119-B895-8FE2C9136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UNIT 9: NATURAL DISASTERS</a:t>
            </a:r>
            <a:br>
              <a:rPr lang="en-US" altLang="en-US" sz="340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3400">
                <a:solidFill>
                  <a:srgbClr val="FF00FF"/>
                </a:solidFill>
                <a:latin typeface="Times New Roman" panose="02020603050405020304" pitchFamily="18" charset="0"/>
              </a:rPr>
              <a:t>Lesson 4: Read P.78 - 79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35FDF17-5673-44E8-A9D4-7EEBEDB46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</a:rPr>
              <a:t>New words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7D875EF-AF9C-4E0E-BB6D-AC9436265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38400"/>
            <a:ext cx="2971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38917" name="il_fi" descr="http://img2.news.zing.vn/2013/02/20/1-22.jpg">
            <a:extLst>
              <a:ext uri="{FF2B5EF4-FFF2-40B4-BE49-F238E27FC236}">
                <a16:creationId xmlns:a16="http://schemas.microsoft.com/office/drawing/2014/main" id="{0988C8C3-60E5-4480-9B5C-48E03821B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28575"/>
            <a:ext cx="2438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D2F0FD9D-1A2B-44D7-983C-D5D346F76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43434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- </a:t>
            </a:r>
            <a:r>
              <a:rPr lang="en-US" altLang="en-US" sz="2800">
                <a:latin typeface="Times New Roman" panose="02020603050405020304" pitchFamily="18" charset="0"/>
              </a:rPr>
              <a:t>erupt (v)</a:t>
            </a:r>
            <a:r>
              <a:rPr lang="en-US" altLang="en-US" sz="1800"/>
              <a:t> </a:t>
            </a: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70791B96-69CF-4421-BED6-162317002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8263ED08-08C8-458E-B39A-E3F80CFDF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133600"/>
            <a:ext cx="21336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eruption (n):</a:t>
            </a:r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E5CE8FCA-21FF-4959-91E5-4BE6E166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33600"/>
            <a:ext cx="19050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phun trào</a:t>
            </a:r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647DE641-5702-4C7A-9F71-484C64FA1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 abrupt shift (n):</a:t>
            </a:r>
            <a:r>
              <a:rPr lang="en-US" altLang="en-US" sz="1800"/>
              <a:t> 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E1CCB56C-EEC4-4E66-B1D6-8DB002587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95600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sự thay đổi đột ngột</a:t>
            </a: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65F15AA6-3EF8-472C-8458-87B65C5F6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22860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 Collapse (v):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5D965122-BDBB-4827-8732-D2B4A4BF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343400"/>
            <a:ext cx="2209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7EB25CD7-5DCA-4348-B8F3-99DACF738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657600"/>
            <a:ext cx="15240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sụp, đổ</a:t>
            </a: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B95D0EE2-D870-4BDF-9A6C-AD0DEB290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43400"/>
            <a:ext cx="32766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 funnel-shaped (a):</a:t>
            </a:r>
          </a:p>
        </p:txBody>
      </p:sp>
      <p:sp>
        <p:nvSpPr>
          <p:cNvPr id="38931" name="Text Box 19">
            <a:extLst>
              <a:ext uri="{FF2B5EF4-FFF2-40B4-BE49-F238E27FC236}">
                <a16:creationId xmlns:a16="http://schemas.microsoft.com/office/drawing/2014/main" id="{7ADC8E5A-0824-4F50-8E99-0A6B5E39E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43400"/>
            <a:ext cx="28194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hình cái phễu</a:t>
            </a:r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74E06975-5588-400B-B071-DAFFDA56D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81600"/>
            <a:ext cx="19812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 warn (v): </a:t>
            </a:r>
          </a:p>
        </p:txBody>
      </p:sp>
      <p:sp>
        <p:nvSpPr>
          <p:cNvPr id="38933" name="Text Box 21">
            <a:extLst>
              <a:ext uri="{FF2B5EF4-FFF2-40B4-BE49-F238E27FC236}">
                <a16:creationId xmlns:a16="http://schemas.microsoft.com/office/drawing/2014/main" id="{2B553564-3FAB-4A1F-9B57-491F1373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57800"/>
            <a:ext cx="1981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báo trước</a:t>
            </a:r>
          </a:p>
        </p:txBody>
      </p:sp>
      <p:pic>
        <p:nvPicPr>
          <p:cNvPr id="38934" name="il_fi" descr="http://123.25.71.107:82/hoidap/uploads/news/2011_07/dongdat.jpg">
            <a:extLst>
              <a:ext uri="{FF2B5EF4-FFF2-40B4-BE49-F238E27FC236}">
                <a16:creationId xmlns:a16="http://schemas.microsoft.com/office/drawing/2014/main" id="{D0C25892-51CF-41B9-B894-6389F0078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667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5" name="il_fi" descr="http://dep.com.vn/Uploaded/ledl/2012_07_01/Loc%20Xoay.jpg">
            <a:extLst>
              <a:ext uri="{FF2B5EF4-FFF2-40B4-BE49-F238E27FC236}">
                <a16:creationId xmlns:a16="http://schemas.microsoft.com/office/drawing/2014/main" id="{958AD952-5FEB-4525-8510-8E6C916FE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91288" y="4537075"/>
            <a:ext cx="26527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6" name="Rectangle 24">
            <a:extLst>
              <a:ext uri="{FF2B5EF4-FFF2-40B4-BE49-F238E27FC236}">
                <a16:creationId xmlns:a16="http://schemas.microsoft.com/office/drawing/2014/main" id="{DC2920FE-D183-4861-AF52-36A99D61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38937" name="Rectangle 25">
            <a:extLst>
              <a:ext uri="{FF2B5EF4-FFF2-40B4-BE49-F238E27FC236}">
                <a16:creationId xmlns:a16="http://schemas.microsoft.com/office/drawing/2014/main" id="{D9974DC3-1A16-49F2-929E-048D5CDC8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38938" name="Rectangle 26">
            <a:extLst>
              <a:ext uri="{FF2B5EF4-FFF2-40B4-BE49-F238E27FC236}">
                <a16:creationId xmlns:a16="http://schemas.microsoft.com/office/drawing/2014/main" id="{D68DBEFE-8993-4A73-9940-6D662CD1B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38939" name="Rectangle 27">
            <a:extLst>
              <a:ext uri="{FF2B5EF4-FFF2-40B4-BE49-F238E27FC236}">
                <a16:creationId xmlns:a16="http://schemas.microsoft.com/office/drawing/2014/main" id="{80979CF5-F38D-474C-A9E3-47A64492F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363855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38940" name="Rectangle 28">
            <a:extLst>
              <a:ext uri="{FF2B5EF4-FFF2-40B4-BE49-F238E27FC236}">
                <a16:creationId xmlns:a16="http://schemas.microsoft.com/office/drawing/2014/main" id="{201E8D9C-08C5-4AB5-BD8A-907EED8D2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4329113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8" grpId="0"/>
      <p:bldP spid="38920" grpId="0"/>
      <p:bldP spid="38921" grpId="0"/>
      <p:bldP spid="38922" grpId="0"/>
      <p:bldP spid="38923" grpId="0"/>
      <p:bldP spid="38924" grpId="0"/>
      <p:bldP spid="38926" grpId="0"/>
      <p:bldP spid="38930" grpId="0"/>
      <p:bldP spid="38931" grpId="0"/>
      <p:bldP spid="38932" grpId="0"/>
      <p:bldP spid="38933" grpId="0"/>
      <p:bldP spid="38936" grpId="0" animBg="1"/>
      <p:bldP spid="38937" grpId="0" animBg="1"/>
      <p:bldP spid="38938" grpId="0" animBg="1"/>
      <p:bldP spid="38939" grpId="0" animBg="1"/>
      <p:bldP spid="38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AB3536E-0457-4E07-AD2A-8F3F0B8E3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Matching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DB67E6C-FD0C-4FD6-8E8C-3DD2C6E66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34290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1. occur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2. abrupt shift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3. erupt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4. Pacific Rim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5. damage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6. funnel-sharped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7. warn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8. collapse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BF5A7CA-976A-40D6-8CE2-D8D5DB477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990600"/>
            <a:ext cx="3810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4B2FB4D7-69A8-44FC-9F90-0225FDB9E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28600"/>
            <a:ext cx="4724400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                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hư hỏng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vành đai Thái Bình Dương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xảy ra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hình cái phễu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sự thay đổi đột ngột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báo trước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sụp, đổ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800" b="1">
                <a:solidFill>
                  <a:srgbClr val="000066"/>
                </a:solidFill>
                <a:latin typeface="Times New Roman" panose="02020603050405020304" pitchFamily="18" charset="0"/>
              </a:rPr>
              <a:t>phun trào</a:t>
            </a:r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B31085B5-39B4-41ED-A898-259E443C3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143000"/>
            <a:ext cx="2286000" cy="1219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715615B7-487C-42D8-8D6B-4DBFC38B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24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1c</a:t>
            </a:r>
            <a:endParaRPr lang="en-US" altLang="en-US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A667A63A-84E0-4C6D-85BA-04A00AC48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33571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CC0099"/>
                </a:solidFill>
                <a:latin typeface="Times New Roman" panose="02020603050405020304" pitchFamily="18" charset="0"/>
              </a:rPr>
              <a:t>2e  3h   4b  5a  6d   7f   8g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1" grpId="0"/>
      <p:bldP spid="399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2973E81-88D4-4A8B-9642-8154C6227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There are five natural disasters which are mentioned in the text.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CC0099"/>
                </a:solidFill>
                <a:latin typeface="Times New Roman" panose="02020603050405020304" pitchFamily="18" charset="0"/>
              </a:rPr>
              <a:t>What are they?</a:t>
            </a:r>
          </a:p>
        </p:txBody>
      </p:sp>
      <p:pic>
        <p:nvPicPr>
          <p:cNvPr id="43011" name="il_fi" descr="http://123.25.71.107:82/hoidap/uploads/news/2011_07/dongdat.jpg">
            <a:extLst>
              <a:ext uri="{FF2B5EF4-FFF2-40B4-BE49-F238E27FC236}">
                <a16:creationId xmlns:a16="http://schemas.microsoft.com/office/drawing/2014/main" id="{4F9EDF6A-7CBF-4B16-8E52-63FE2E81B522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914400"/>
            <a:ext cx="3005138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2" name="il_fi" descr="http://img2.news.zing.vn/2013/02/20/1-22.jpg">
            <a:extLst>
              <a:ext uri="{FF2B5EF4-FFF2-40B4-BE49-F238E27FC236}">
                <a16:creationId xmlns:a16="http://schemas.microsoft.com/office/drawing/2014/main" id="{6A46C51B-4FCA-4C4C-90A1-EFC2AE5A3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662363"/>
            <a:ext cx="274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il_fi" descr="http://dep.com.vn/Uploaded/ledl/2012_07_01/Loc%20Xoay.jpg">
            <a:extLst>
              <a:ext uri="{FF2B5EF4-FFF2-40B4-BE49-F238E27FC236}">
                <a16:creationId xmlns:a16="http://schemas.microsoft.com/office/drawing/2014/main" id="{767A52E4-D2B6-4262-ACA3-84D2D79BA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5600" y="3586163"/>
            <a:ext cx="3124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il_fi" descr="http://laodong.com.vn/LD_Images/2011/9/25/anhbaojpg-021940.jpg?width=440&amp;height=293&amp;crop=auto&amp;speed=0">
            <a:extLst>
              <a:ext uri="{FF2B5EF4-FFF2-40B4-BE49-F238E27FC236}">
                <a16:creationId xmlns:a16="http://schemas.microsoft.com/office/drawing/2014/main" id="{663BBBDD-63B3-49D2-82F7-0EA513B89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609975"/>
            <a:ext cx="28956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il_fi" descr="http://laodong.com.vn/LD_Images/2011/3/11/Untitled1jpg-031020.jpg?width=440&amp;height=293&amp;crop=auto&amp;speed=0">
            <a:extLst>
              <a:ext uri="{FF2B5EF4-FFF2-40B4-BE49-F238E27FC236}">
                <a16:creationId xmlns:a16="http://schemas.microsoft.com/office/drawing/2014/main" id="{53A420F9-AE46-4A7E-83A2-8EFC7FE77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9144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Text Box 14">
            <a:extLst>
              <a:ext uri="{FF2B5EF4-FFF2-40B4-BE49-F238E27FC236}">
                <a16:creationId xmlns:a16="http://schemas.microsoft.com/office/drawing/2014/main" id="{239FA71F-2DBA-4649-839E-9E6A1A17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914400"/>
            <a:ext cx="2133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53" name="Text Box 15">
            <a:extLst>
              <a:ext uri="{FF2B5EF4-FFF2-40B4-BE49-F238E27FC236}">
                <a16:creationId xmlns:a16="http://schemas.microsoft.com/office/drawing/2014/main" id="{BAEC54BD-C73A-4ADC-82C2-3399FB68A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670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3025" name="Text Box 17">
            <a:extLst>
              <a:ext uri="{FF2B5EF4-FFF2-40B4-BE49-F238E27FC236}">
                <a16:creationId xmlns:a16="http://schemas.microsoft.com/office/drawing/2014/main" id="{F6FEA99F-D674-4C89-A8F7-E32C2980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1828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15ECC8EC-E1FA-434D-923A-5725762A0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0"/>
            <a:ext cx="2057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  <p:bldP spid="43022" grpId="0"/>
      <p:bldP spid="43025" grpId="0"/>
      <p:bldP spid="43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0BDAE21-F7D6-493F-A9BE-AF9823126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92163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True/ False Prediction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26D52A-7582-43F5-84BB-BF6F33929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1.Most of the earthquakes in the world occur in the Ring of Fire.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2. The earthquake in Kobe in 1995 caused several damage.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3. A huge tidal wave traveled from California to Alaska and hit Anchorage in the 1960s.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4. Typhoon, hurricane and tropical storm are different words for the same natural disaster.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5. The eruption of Mount Pinatubo is the world’s largest ever volcanic eruption.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6. A tornado looks like a funnel.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0F38195-C783-407C-AC3C-80065B4E1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92163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True / False Correction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7737AFB-A568-488E-A786-44346C7C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1.Most of the earthquakes in the world occur in the Ring of Fire.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2. The earthquake in Kobe in 1995 caused several damage.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3. A huge tidal wave traveled from California to Alaska and hit Anchorage in the 1960s.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4. Typhoon, hurricane and tropical storm are different words for the same natural disaster.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5. The eruption of Mount Pinatubo is the world’s largest ever volcanic eruption.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anose="02020603050405020304" pitchFamily="18" charset="0"/>
              </a:rPr>
              <a:t>6. A tornado looks like a funnel.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340EE2F8-2D67-4DC8-BCC9-AD30D3EC5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95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74E52432-0ACC-4547-9F9B-DDB95F863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28587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True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F36318E3-59F1-4DD2-BE11-4051CA08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907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True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E835278E-3E4C-435E-ADD8-659CEAA65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209925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False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394C5F2F-2F52-47C1-B835-C8A77B5A3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72013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True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615083CA-7178-4D6D-A991-C56428F2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6388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False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699362C0-09BF-4308-B89C-16387117C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023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FF0066"/>
                </a:solidFill>
                <a:latin typeface="Times New Roman" panose="02020603050405020304" pitchFamily="18" charset="0"/>
              </a:rPr>
              <a:t>True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FF50B448-F567-41DC-8DF6-F14A68A8F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715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solidFill>
                  <a:srgbClr val="FF9900"/>
                </a:solidFill>
                <a:latin typeface="Times New Roman" panose="02020603050405020304" pitchFamily="18" charset="0"/>
              </a:rPr>
              <a:t>over 50 years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8B136360-F711-403F-A6DA-14918CA52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4763"/>
            <a:ext cx="495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>
                <a:solidFill>
                  <a:srgbClr val="FF9900"/>
                </a:solidFill>
              </a:rPr>
              <a:t>Alaska to California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738B68-8CED-404C-A84D-3CBA15238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Read again. Then complete the sentences with the best option.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6363AE0-97D7-4B9E-9123-32028792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372600" cy="5867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1.The majority of earthquakes ……….in the Pacific Rim.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A. occur       B. come            C. arrive                D. both A &amp; B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2. During the earthquake in Kobe, many people were killed when home and highway……………..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 A. collapse    B. collapsed      C. collapsing         D. to collapse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3. A tidal wave can only occur when there is………shift in the underwater movement of the Earth.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A. Erupt         B. pour             C. abrupt              D. reach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4. In Australia, a tropical storm is known as……….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A. Hurricane B. typhoon        C. thunderstorm  D. cyclone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5. The ………. language gave us the word Typhoon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A. Chinese     B. Vietnamese   C. Japanese         D. cheese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6. A …is a type of storm that passes overland below a thunderstorm.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A. Volcano     B. tornado         C. tidal wave       D. cyclone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E6B6AD2-E323-42BE-8A0B-339AA8112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792163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Discuss in pairs.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919874-92C4-4E7E-9DB9-87AB986D3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5943600" cy="259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latin typeface="Times New Roman" panose="02020603050405020304" pitchFamily="18" charset="0"/>
              </a:rPr>
              <a:t>1. Typhoon sometimes occurs  in Viet Nam nowadays. </a:t>
            </a:r>
            <a:r>
              <a:rPr lang="en-US" altLang="en-US">
                <a:latin typeface="Times New Roman" panose="02020603050405020304" pitchFamily="18" charset="0"/>
              </a:rPr>
              <a:t>What do you prepare for a typhoon ?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99"/>
                </a:solidFill>
                <a:latin typeface="Times New Roman" panose="02020603050405020304" pitchFamily="18" charset="0"/>
              </a:rPr>
              <a:t>      - …………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C0099"/>
                </a:solidFill>
                <a:latin typeface="Times New Roman" panose="02020603050405020304" pitchFamily="18" charset="0"/>
              </a:rPr>
              <a:t>      - …………</a:t>
            </a:r>
          </a:p>
        </p:txBody>
      </p:sp>
      <p:pic>
        <p:nvPicPr>
          <p:cNvPr id="46085" name="il_fi" descr="http://laodong.com.vn/LD_Images/2011/9/25/anhbaojpg-021940.jpg?width=440&amp;height=293&amp;crop=auto&amp;speed=0">
            <a:extLst>
              <a:ext uri="{FF2B5EF4-FFF2-40B4-BE49-F238E27FC236}">
                <a16:creationId xmlns:a16="http://schemas.microsoft.com/office/drawing/2014/main" id="{5BC6BC02-3848-48EB-96C6-90F636A17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524000"/>
            <a:ext cx="3429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325</TotalTime>
  <Words>585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Watermark</vt:lpstr>
      <vt:lpstr>PowerPoint Presentation</vt:lpstr>
      <vt:lpstr>PowerPoint Presentation</vt:lpstr>
      <vt:lpstr>UNIT 9: NATURAL DISASTERS Lesson 4: Read P.78 - 79</vt:lpstr>
      <vt:lpstr>Matching</vt:lpstr>
      <vt:lpstr>PowerPoint Presentation</vt:lpstr>
      <vt:lpstr>True/ False Prediction</vt:lpstr>
      <vt:lpstr>True / False Correction</vt:lpstr>
      <vt:lpstr>Read again. Then complete the sentences with the best option. </vt:lpstr>
      <vt:lpstr>Discuss in pairs.</vt:lpstr>
      <vt:lpstr>Homework</vt:lpstr>
    </vt:vector>
  </TitlesOfParts>
  <Company>Garena 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Vuong</dc:creator>
  <cp:lastModifiedBy>Mr Vuong</cp:lastModifiedBy>
  <cp:revision>13</cp:revision>
  <dcterms:created xsi:type="dcterms:W3CDTF">2005-12-31T16:02:10Z</dcterms:created>
  <dcterms:modified xsi:type="dcterms:W3CDTF">2022-08-21T14:28:06Z</dcterms:modified>
</cp:coreProperties>
</file>